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18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03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70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7851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21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7287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620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288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61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84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44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2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89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02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5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2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90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D7DB5-C916-4731-AA66-B11C2E5A211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4970490A-20A0-483C-8D74-CDFCE004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07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axter.zoom.us/webinar/register/WN_Wvac7_l5RXOxFPktCydgu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4F3CDD-53E2-5654-2548-A7CDF0596725}"/>
              </a:ext>
            </a:extLst>
          </p:cNvPr>
          <p:cNvSpPr txBox="1"/>
          <p:nvPr/>
        </p:nvSpPr>
        <p:spPr>
          <a:xfrm>
            <a:off x="231091" y="8849161"/>
            <a:ext cx="6490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主催：三重大学医学部附属病院</a:t>
            </a: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バクスター株式会社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後援：日本腎代替療法医療専門職推進協会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問い合わせ先：バクスター株式会社　腹膜透析事業部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丹羽宏彰（</a:t>
            </a: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090-5340-0322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　</a:t>
            </a: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hiroaki_niwa@baxter.com</a:t>
            </a:r>
          </a:p>
          <a:p>
            <a:pPr algn="ctr"/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194D00-0A29-C549-9CC5-3B255FC06E1B}"/>
              </a:ext>
            </a:extLst>
          </p:cNvPr>
          <p:cNvSpPr txBox="1"/>
          <p:nvPr/>
        </p:nvSpPr>
        <p:spPr>
          <a:xfrm>
            <a:off x="130980" y="5610517"/>
            <a:ext cx="66603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当講演会は</a:t>
            </a: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ZOOM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ウェビナーを用いたウェブ講演会です。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メールアドレスの登録が必要となります。</a:t>
            </a: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QR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コード又は下記の</a:t>
            </a: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URL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より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参加申し込みをお願いいたします。</a:t>
            </a:r>
            <a:r>
              <a:rPr kumimoji="1" lang="ja-JP" altLang="en-US" sz="14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（申込〆切：</a:t>
            </a:r>
            <a:r>
              <a:rPr kumimoji="1" lang="en-US" altLang="ja-JP" sz="14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2023</a:t>
            </a:r>
            <a:r>
              <a:rPr kumimoji="1" lang="ja-JP" altLang="en-US" sz="14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kumimoji="1" lang="en-US" altLang="ja-JP" sz="14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kumimoji="1" lang="ja-JP" altLang="en-US" sz="14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14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kumimoji="1" lang="ja-JP" altLang="en-US" sz="14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日）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（１名につき１端末でご参加ください。）</a:t>
            </a:r>
            <a:endParaRPr kumimoji="1" lang="en-US" altLang="ja-JP" sz="1400" dirty="0">
              <a:highlight>
                <a:srgbClr val="FFFF00"/>
              </a:highligh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400" dirty="0">
              <a:highlight>
                <a:srgbClr val="FFFF00"/>
              </a:highligh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400" dirty="0">
              <a:highlight>
                <a:srgbClr val="FFFF00"/>
              </a:highligh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b="1" dirty="0">
              <a:highlight>
                <a:srgbClr val="FFFF00"/>
              </a:highligh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b="1" dirty="0">
              <a:highlight>
                <a:srgbClr val="FFFF00"/>
              </a:highligh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1200" b="1" dirty="0">
                <a:highlight>
                  <a:srgbClr val="FFFF00"/>
                </a:highligh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1200" b="1" dirty="0">
                <a:highlight>
                  <a:srgbClr val="FFFF00"/>
                </a:highligh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腎代替療法に関わる研修（施設認定）の参加及び腎代替療法専門指導士更新のための参加証</a:t>
            </a:r>
            <a:endParaRPr kumimoji="1" lang="en-US" altLang="ja-JP" sz="1200" b="1" dirty="0">
              <a:highlight>
                <a:srgbClr val="FFFF00"/>
              </a:highligh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b="1" dirty="0">
                <a:highlight>
                  <a:srgbClr val="FFFF00"/>
                </a:highligh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発行に関する注意事項　</a:t>
            </a:r>
            <a:endParaRPr kumimoji="1" lang="en-US" altLang="ja-JP" sz="1200" b="1" dirty="0">
              <a:highlight>
                <a:srgbClr val="FFFF00"/>
              </a:highligh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6DCE06D-5614-813D-53DE-56C5A022913E}"/>
              </a:ext>
            </a:extLst>
          </p:cNvPr>
          <p:cNvSpPr txBox="1"/>
          <p:nvPr/>
        </p:nvSpPr>
        <p:spPr>
          <a:xfrm>
            <a:off x="25400" y="44648"/>
            <a:ext cx="659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三重大学医学部附属病院　腎代替療法双方向セミナー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導入期加算３算定施設が実施する腎代替療法に関わる研修</a:t>
            </a:r>
            <a:endParaRPr kumimoji="1" lang="en-US" altLang="ja-JP" sz="1400" b="1" dirty="0">
              <a:solidFill>
                <a:srgbClr val="00206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CD612E9-DEEE-B739-782C-BC277FCE9606}"/>
              </a:ext>
            </a:extLst>
          </p:cNvPr>
          <p:cNvSpPr txBox="1"/>
          <p:nvPr/>
        </p:nvSpPr>
        <p:spPr>
          <a:xfrm>
            <a:off x="165099" y="651157"/>
            <a:ext cx="62673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これだけは知っておきたい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腎代替療法説明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における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大切なポイント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kumimoji="1" lang="ja-JP" altLang="en-US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２０２３年</a:t>
            </a:r>
            <a:r>
              <a:rPr kumimoji="1" lang="ja-JP" altLang="en-US" sz="2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r>
              <a:rPr kumimoji="1" lang="ja-JP" altLang="en-US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ja-JP" altLang="en-US" sz="2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２０</a:t>
            </a:r>
            <a:r>
              <a:rPr kumimoji="1" lang="ja-JP" altLang="en-US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日（木）</a:t>
            </a:r>
            <a:r>
              <a:rPr kumimoji="1" lang="ja-JP" altLang="en-US" sz="2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１８：００～１９</a:t>
            </a:r>
            <a:r>
              <a:rPr kumimoji="1" lang="en-US" altLang="ja-JP" sz="2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:</a:t>
            </a:r>
            <a:r>
              <a:rPr kumimoji="1" lang="ja-JP" altLang="en-US" sz="2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４５</a:t>
            </a:r>
            <a:endParaRPr kumimoji="1" lang="en-US" altLang="ja-JP" sz="2400" b="1" dirty="0">
              <a:solidFill>
                <a:srgbClr val="00206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/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対象：導入期加算１・２算定施設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21CB7D-3B2C-7173-95EF-83FD9A87DA45}"/>
              </a:ext>
            </a:extLst>
          </p:cNvPr>
          <p:cNvSpPr txBox="1"/>
          <p:nvPr/>
        </p:nvSpPr>
        <p:spPr>
          <a:xfrm>
            <a:off x="75993" y="2149658"/>
            <a:ext cx="6591300" cy="34932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―</a:t>
            </a:r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プログラム　</a:t>
            </a:r>
            <a:r>
              <a:rPr kumimoji="1" lang="en-US" altLang="ja-JP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―</a:t>
            </a:r>
          </a:p>
          <a:p>
            <a:endParaRPr kumimoji="1" lang="en-US" altLang="ja-JP" sz="3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◎座長　村田智博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先生</a:t>
            </a:r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腎臓内科科長</a:t>
            </a:r>
            <a:endParaRPr kumimoji="1" lang="en-US" altLang="ja-JP" sz="1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第１部</a:t>
            </a:r>
            <a:endParaRPr kumimoji="1"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■講演１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「腹膜透析療法　その魅力を知ることから」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r"/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腎不全看護認定看護師　藤見奈央先生</a:t>
            </a:r>
            <a:endParaRPr kumimoji="1"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■講演２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「腎移植　あなたは伝えることができますか？」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r"/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レシピエント移植コーディネーター　浦和愛子先生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/>
            <a:r>
              <a:rPr kumimoji="1" lang="ja-JP" altLang="en-US" sz="14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</a:t>
            </a:r>
            <a:r>
              <a:rPr kumimoji="1" lang="en-US" altLang="ja-JP" sz="14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1400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部</a:t>
            </a:r>
            <a:endParaRPr kumimoji="1" lang="en-US" altLang="ja-JP" sz="1400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■講演３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「療法選択外来の実際」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r"/>
            <a:r>
              <a:rPr kumimoji="1"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腎代替療法専門指導士　看護師　加藤美奈先生</a:t>
            </a:r>
            <a:endParaRPr kumimoji="1"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F96C10AC-B2A9-4C05-BB3C-80C13D5DA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6908" y="5836663"/>
            <a:ext cx="1114296" cy="1075010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28B997C-DC13-48A6-BE4C-85E5D417A9DF}"/>
              </a:ext>
            </a:extLst>
          </p:cNvPr>
          <p:cNvSpPr txBox="1"/>
          <p:nvPr/>
        </p:nvSpPr>
        <p:spPr>
          <a:xfrm>
            <a:off x="282799" y="6478799"/>
            <a:ext cx="521960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https://baxter.zoom.us/webinar/register/WN_Wvac7_l5RXOxFPktCydguQ</a:t>
            </a:r>
            <a:endParaRPr lang="en-US" altLang="ja-JP" sz="11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9E07685-1821-4749-87FD-7877BD267691}"/>
              </a:ext>
            </a:extLst>
          </p:cNvPr>
          <p:cNvSpPr txBox="1"/>
          <p:nvPr/>
        </p:nvSpPr>
        <p:spPr>
          <a:xfrm>
            <a:off x="213502" y="7779470"/>
            <a:ext cx="617053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①セミナーの</a:t>
            </a:r>
            <a:r>
              <a:rPr kumimoji="1"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90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分～全時間のご視聴をお願いいたします。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（ウェビナーへの接続時間をもとに参加時間が計算されます）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②出席状況の確認および双方向性セミナーのため、講演後に配信されるアンケートにご回答下さい。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③上記</a:t>
            </a:r>
            <a:r>
              <a:rPr kumimoji="1"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点の条件を満たされた方へ参加証を発行いたします。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セミナー参加者名簿を保存し、腎代替療法専門職推進協会に提出することを予めご了承下さい。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21172E3-4345-4C55-A05B-A761DBFA3E87}"/>
              </a:ext>
            </a:extLst>
          </p:cNvPr>
          <p:cNvSpPr/>
          <p:nvPr/>
        </p:nvSpPr>
        <p:spPr>
          <a:xfrm>
            <a:off x="126587" y="7712083"/>
            <a:ext cx="6490113" cy="109178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ED08CC6-B070-4A8A-A08A-BB9A2C27E982}"/>
              </a:ext>
            </a:extLst>
          </p:cNvPr>
          <p:cNvSpPr txBox="1"/>
          <p:nvPr/>
        </p:nvSpPr>
        <p:spPr>
          <a:xfrm>
            <a:off x="165099" y="6815798"/>
            <a:ext cx="3263901" cy="307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★</a:t>
            </a:r>
            <a:r>
              <a:rPr kumimoji="1" lang="en-US" altLang="ja-JP" sz="1400" b="1" dirty="0"/>
              <a:t>2023</a:t>
            </a:r>
            <a:r>
              <a:rPr kumimoji="1" lang="ja-JP" altLang="en-US" sz="1400" b="1" dirty="0"/>
              <a:t>年</a:t>
            </a:r>
            <a:r>
              <a:rPr kumimoji="1" lang="en-US" altLang="ja-JP" sz="1400" b="1" dirty="0"/>
              <a:t>2</a:t>
            </a:r>
            <a:r>
              <a:rPr kumimoji="1" lang="ja-JP" altLang="en-US" sz="1400" b="1" dirty="0"/>
              <a:t>月開催分と同じ内容です。</a:t>
            </a:r>
          </a:p>
        </p:txBody>
      </p:sp>
    </p:spTree>
    <p:extLst>
      <p:ext uri="{BB962C8B-B14F-4D97-AF65-F5344CB8AC3E}">
        <p14:creationId xmlns:p14="http://schemas.microsoft.com/office/powerpoint/2010/main" val="2657786182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ユーザー定義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FF0000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503</TotalTime>
  <Words>380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UD デジタル 教科書体 NP-B</vt:lpstr>
      <vt:lpstr>Arial</vt:lpstr>
      <vt:lpstr>Trebuchet MS</vt:lpstr>
      <vt:lpstr>Wingdings 3</vt:lpstr>
      <vt:lpstr>ファセット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血液浄化</dc:creator>
  <cp:lastModifiedBy>齋藤</cp:lastModifiedBy>
  <cp:revision>44</cp:revision>
  <cp:lastPrinted>2023-05-09T07:03:35Z</cp:lastPrinted>
  <dcterms:created xsi:type="dcterms:W3CDTF">2022-10-27T23:26:05Z</dcterms:created>
  <dcterms:modified xsi:type="dcterms:W3CDTF">2023-05-25T01:10:00Z</dcterms:modified>
</cp:coreProperties>
</file>